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73" r:id="rId4"/>
    <p:sldId id="274" r:id="rId5"/>
    <p:sldId id="276" r:id="rId6"/>
    <p:sldId id="278" r:id="rId7"/>
    <p:sldId id="280" r:id="rId8"/>
    <p:sldId id="279" r:id="rId9"/>
    <p:sldId id="277" r:id="rId10"/>
    <p:sldId id="281" r:id="rId11"/>
    <p:sldId id="272" r:id="rId12"/>
  </p:sldIdLst>
  <p:sldSz cx="24382413" cy="13716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TT Norms Pro" panose="02000503030000090003" charset="0"/>
      <p:regular r:id="rId20"/>
      <p:bold r:id="rId21"/>
      <p:italic r:id="rId22"/>
      <p:boldItalic r:id="rId23"/>
    </p:embeddedFont>
    <p:embeddedFont>
      <p:font typeface="TT Norms Pro Medium" panose="02000803020000090003" charset="0"/>
      <p:regular r:id="rId24"/>
      <p:italic r:id="rId25"/>
    </p:embeddedFont>
  </p:embeddedFontLst>
  <p:custDataLst>
    <p:tags r:id="rId26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6" userDrawn="1">
          <p15:clr>
            <a:srgbClr val="A4A3A4"/>
          </p15:clr>
        </p15:guide>
        <p15:guide id="2" pos="150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84284" autoAdjust="0"/>
  </p:normalViewPr>
  <p:slideViewPr>
    <p:cSldViewPr snapToGrid="0" showGuides="1">
      <p:cViewPr varScale="1">
        <p:scale>
          <a:sx n="35" d="100"/>
          <a:sy n="35" d="100"/>
        </p:scale>
        <p:origin x="1080" y="38"/>
      </p:cViewPr>
      <p:guideLst>
        <p:guide orient="horz" pos="7926"/>
        <p:guide pos="150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22.06.2023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проект выполнялся командой, то просто скопируйте данный слайд. 1 слайд – 1 участник проекта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862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Попытайтесь остаться в рамках одного слайда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931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57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5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5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32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25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09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Попытайтесь остаться в рамках одного слайда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07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potatoinfo25@gmail.com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hyperlink" Target="mailto:x8sonic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98516" y="3893527"/>
            <a:ext cx="12561863" cy="34697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6000" b="1" dirty="0"/>
              <a:t>Прогнозирование механических свойств сплава на основе концентрации легирующего компонента </a:t>
            </a:r>
            <a:endParaRPr lang="ru-RU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8516" y="8542069"/>
            <a:ext cx="9952581" cy="1999559"/>
          </a:xfrm>
        </p:spPr>
        <p:txBody>
          <a:bodyPr>
            <a:normAutofit fontScale="85000" lnSpcReduction="10000"/>
          </a:bodyPr>
          <a:lstStyle/>
          <a:p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Вьюшин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Егор Олегович</a:t>
            </a:r>
          </a:p>
          <a:p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Росоленко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Софья Кирилловна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Средства разработки инженерных приложений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Варианты улучшения ПО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3166398"/>
            <a:ext cx="21803152" cy="902219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Название таблицы и листов строго определены. То есть, если изменить их, программа даст сбой и откажется работать. В качестве улучшения программы, следует прописать такой код, который выполнялся бы независимо от названий листов и самой таблицы.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Аналогично строго определены порядок и название столбцов. То есть, если в систему добавить еще один столбец с другим механическим свойством, программа не будет его обрабатывать, а если удалить существующий, программа выдаст ошибку. В качестве улучшения, следует автоматизировать процесс чтения столбцов и построения модели и графика для каждого из них, независимо от порядка и названия.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Возможность обновления локальных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-файлов доступна только владельцу программы, чей аккаунт зарегистрирован как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Owner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 настройках приложения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AlloyProperties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 Google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Один из вариантов улучшения программы - предоставления функционала conventer.py всем пользователем, чьим аккаунтам выданы права чтения или редактирования таблицы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Mechanical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properties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alloys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53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22"/>
          </p:nvPr>
        </p:nvSpPr>
        <p:spPr>
          <a:xfrm>
            <a:off x="1057884" y="6449494"/>
            <a:ext cx="7773295" cy="2657259"/>
          </a:xfrm>
        </p:spPr>
        <p:txBody>
          <a:bodyPr/>
          <a:lstStyle/>
          <a:p>
            <a:r>
              <a:rPr lang="ru-RU" sz="4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Вьюшин</a:t>
            </a:r>
            <a:r>
              <a:rPr lang="ru-RU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Егор Олегович:</a:t>
            </a:r>
          </a:p>
          <a:p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potatoinfo25@gmail.com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sz="4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Росоленко</a:t>
            </a:r>
            <a:r>
              <a:rPr lang="ru-RU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Софья Кирилловна</a:t>
            </a:r>
          </a:p>
          <a:p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x8sonic@gmail.com</a:t>
            </a:r>
            <a:r>
              <a:rPr lang="en-US" sz="4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ru-RU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1298516" y="4006369"/>
            <a:ext cx="16941358" cy="1878793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Спасибо за внимание!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574" y="6232923"/>
            <a:ext cx="2222625" cy="2222625"/>
          </a:xfrm>
          <a:prstGeom prst="rect">
            <a:avLst/>
          </a:prstGeom>
        </p:spPr>
      </p:pic>
      <p:pic>
        <p:nvPicPr>
          <p:cNvPr id="1026" name="Picture 2" descr="https://tmsearch.onlinepatent.ru/images/28f/28ff7e6f-8946-41f1-be21-1875e38de25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723" y="7042810"/>
            <a:ext cx="996944" cy="6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2" y="9305848"/>
            <a:ext cx="2286000" cy="2286000"/>
          </a:xfrm>
          <a:prstGeom prst="rect">
            <a:avLst/>
          </a:prstGeom>
        </p:spPr>
      </p:pic>
      <p:pic>
        <p:nvPicPr>
          <p:cNvPr id="9" name="Picture 2" descr="https://tmsearch.onlinepatent.ru/images/28f/28ff7e6f-8946-41f1-be21-1875e38de25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60" y="10147421"/>
            <a:ext cx="996944" cy="6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Авторы проекта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4540583" y="8646027"/>
            <a:ext cx="7208683" cy="1724030"/>
          </a:xfrm>
        </p:spPr>
        <p:txBody>
          <a:bodyPr/>
          <a:lstStyle/>
          <a:p>
            <a:pPr algn="ctr"/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Вьюшин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Егор Олегович</a:t>
            </a: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БМТ-21-1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Backend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разработчик</a:t>
            </a: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Системный аналитик</a:t>
            </a: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Дизайнер</a:t>
            </a: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Текст 24"/>
          <p:cNvSpPr>
            <a:spLocks noGrp="1"/>
          </p:cNvSpPr>
          <p:nvPr>
            <p:ph type="body" sz="quarter" idx="12"/>
          </p:nvPr>
        </p:nvSpPr>
        <p:spPr>
          <a:xfrm>
            <a:off x="2147921" y="8646027"/>
            <a:ext cx="7693909" cy="1724030"/>
          </a:xfrm>
        </p:spPr>
        <p:txBody>
          <a:bodyPr/>
          <a:lstStyle/>
          <a:p>
            <a:r>
              <a:rPr lang="ru-RU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Росоленко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Софья Кирилловна</a:t>
            </a:r>
          </a:p>
          <a:p>
            <a:pPr algn="ct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БМТ-21-2</a:t>
            </a:r>
            <a:b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/>
              <a:t> Frontend</a:t>
            </a:r>
            <a:r>
              <a:rPr lang="ru-RU" dirty="0"/>
              <a:t> разработчик</a:t>
            </a:r>
          </a:p>
          <a:p>
            <a:pPr algn="ctr"/>
            <a:r>
              <a:rPr lang="ru-RU" dirty="0"/>
              <a:t>Тестировщик</a:t>
            </a:r>
          </a:p>
          <a:p>
            <a:pPr algn="ctr"/>
            <a:r>
              <a:rPr lang="ru-RU" dirty="0"/>
              <a:t>Дизайнер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675" y="3691262"/>
            <a:ext cx="4000500" cy="44196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42386" r="50305" b="32057"/>
          <a:stretch/>
        </p:blipFill>
        <p:spPr>
          <a:xfrm>
            <a:off x="4005627" y="3691262"/>
            <a:ext cx="3978495" cy="43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Актуальность проекта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286013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Наш проект актуален в современную эпоху инженерного материаловедения и позволяет: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r>
              <a:rPr lang="ru-RU" dirty="0"/>
              <a:t>сследовать взаимосвязи между составом сплавов, технологическими параметрами обработки, их физико-механическими свойствами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Выбирать материалы для изделий различного назначения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Область применения разработки – инженерное материаловедение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Потенциальные пользователи разработанного ПО – заказчики: </a:t>
            </a:r>
            <a:r>
              <a:rPr lang="ru-RU" dirty="0"/>
              <a:t>инженеры-технологи</a:t>
            </a:r>
          </a:p>
          <a:p>
            <a:r>
              <a:rPr lang="ru-RU" dirty="0"/>
              <a:t>инженеры по качеству, начальники отдела технического контроля</a:t>
            </a:r>
          </a:p>
          <a:p>
            <a:pPr marL="571500" indent="-571500">
              <a:buFont typeface="Arial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/>
              <a:t>Разработка позволяет ускорить компьютерный анализ физически-механических свойств материалов, и как следствие технологических процессов, а также вносить обновленные данные по результатам испытаний 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96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и задачи разработки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80562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 проекта: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разработать приложение, способное </a:t>
            </a:r>
            <a:r>
              <a:rPr lang="en-US" dirty="0"/>
              <a:t>c</a:t>
            </a:r>
            <a:r>
              <a:rPr lang="ru-RU" dirty="0"/>
              <a:t>прогнозировать механические свойства сплава на основе концентрации легирующего компонента и визуализировать их изменения в виде зависимостей от концентраций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Задачи: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формирование необходимого для исследования алгоритма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создание обновляющегося </a:t>
            </a:r>
            <a:r>
              <a:rPr lang="en-US" dirty="0" err="1"/>
              <a:t>dataframe</a:t>
            </a:r>
            <a:r>
              <a:rPr lang="ru-RU" dirty="0"/>
              <a:t> с измененными в базе данных результатами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написание программного кода на языке </a:t>
            </a:r>
            <a:r>
              <a:rPr lang="en-US" dirty="0"/>
              <a:t>python</a:t>
            </a:r>
            <a:endParaRPr lang="ru-RU" dirty="0"/>
          </a:p>
          <a:p>
            <a:pPr marL="571500" indent="-571500">
              <a:buFont typeface="Arial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разработанного алгоритма</a:t>
            </a:r>
            <a:endParaRPr lang="ru-RU" dirty="0"/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компьютерное моделирование зависимости механических свойств от концентрации второго компонента сплава путем создания модели кубической регрессии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полученных результатов</a:t>
            </a:r>
          </a:p>
          <a:p>
            <a:pPr marL="571500" indent="-571500">
              <a:buFont typeface="Arial" pitchFamily="34" charset="0"/>
              <a:buChar char="•"/>
            </a:pP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7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Использованные технологии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286013"/>
          </a:xfrm>
        </p:spPr>
        <p:txBody>
          <a:bodyPr/>
          <a:lstStyle/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google.auth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httplib2,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apiclient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подключение к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API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pysheet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чтение данных из таблицы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pandas –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запись 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csv-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файл, чтение из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csv-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файла, чтение значений из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преобразование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ndarray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numpy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трех моделей кубической регрессии с помощью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numpy.poly1d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matplotlib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создание и вывод на экран графиков уравнений кубической регрессии (зависимость свойств от состава) </a:t>
            </a: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65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этапы разработки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286013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Создание базы данных сплавов разных систем и разной концентрации 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подключение к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 API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Drive API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помощью сервиса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Cloud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и модулей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google.auth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httplib2,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apiclient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quickstart.py, sheet_creation.py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742950" indent="-742950">
              <a:buAutoNum type="arabicPeriod"/>
            </a:pP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Чтение данных со всех листов таблицы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их запись в локальный файл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.csv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помощью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pygsheets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Чтение данных из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-файла в виде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dataframe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 помощью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pandas (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рис. 1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086595-E97D-317A-13DA-732A91D4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973" y="8055429"/>
            <a:ext cx="5477372" cy="4766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DFF46-14D2-3142-C21D-912910B65A02}"/>
              </a:ext>
            </a:extLst>
          </p:cNvPr>
          <p:cNvSpPr txBox="1"/>
          <p:nvPr/>
        </p:nvSpPr>
        <p:spPr>
          <a:xfrm>
            <a:off x="9983291" y="1293261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Рис. 1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conventer.py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45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Основные этапы разработки</a:t>
            </a:r>
            <a:endParaRPr lang="ru-RU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4044099"/>
            <a:ext cx="21803152" cy="828601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Разработка алгоритма, создающего модель кубической регрессии на основе данных 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Sheets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прогнозирования свойств сплава от концентрации, введенной пользователем с помощью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numpy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модуля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numpy.poly1d (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рис. 2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Тестирование всех описанных ранее алгоритмов, доработка кода и исправление багов, обработка исключений, финальная загрузка проекта в репозиторий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79B148B-2565-ECF2-BDEB-794528AA3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48" y="6151110"/>
            <a:ext cx="7395595" cy="2486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4188D0-9A37-9D2D-45FF-8D0BB95383CB}"/>
              </a:ext>
            </a:extLst>
          </p:cNvPr>
          <p:cNvSpPr txBox="1"/>
          <p:nvPr/>
        </p:nvSpPr>
        <p:spPr>
          <a:xfrm>
            <a:off x="9006060" y="863749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Рис. 2 Часть кода в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main.py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6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Тестирование ПО</a:t>
            </a: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CB9305-D8FC-AFAA-0A4F-6ADCEF8DF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206" y="4754792"/>
            <a:ext cx="10726396" cy="50958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595B74-D085-AA52-0AC4-D4526B2A9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55" y="4394613"/>
            <a:ext cx="9076505" cy="30942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CABB0C-27AF-CF96-9127-DF9131A06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68" y="7595507"/>
            <a:ext cx="8747243" cy="30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5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Заголовок 22"/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21929129" cy="1050707"/>
          </a:xfrm>
        </p:spPr>
        <p:txBody>
          <a:bodyPr/>
          <a:lstStyle/>
          <a:p>
            <a:r>
              <a:rPr lang="ru-RU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>
          <a:xfrm>
            <a:off x="1298516" y="3166398"/>
            <a:ext cx="21803152" cy="9022196"/>
          </a:xfrm>
        </p:spPr>
        <p:txBody>
          <a:bodyPr/>
          <a:lstStyle/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Результаты: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сформирован алгоритм, необходимый для данного исследования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создан код, позволяющий обновлять </a:t>
            </a:r>
            <a:r>
              <a:rPr lang="en-US" dirty="0" err="1"/>
              <a:t>dataframe</a:t>
            </a:r>
            <a:r>
              <a:rPr lang="ru-RU" dirty="0"/>
              <a:t> при изменении результатов в базе данных в реальном времени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создана программа для компьютерного прогнозирования механических свойств по концентрации легирующих элементов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рассмотрено влияние легирования на функциональные механические свойства сплавов в виде графической интерпретации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ru-RU" dirty="0"/>
              <a:t>смоделирована зависимость механических свойств от концентрации второго компонента сплава путем кубической регрессии</a:t>
            </a:r>
          </a:p>
          <a:p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Что можно сделать дальше с Вашей разработкой, например как можно улучшить ПО?</a:t>
            </a:r>
          </a:p>
        </p:txBody>
      </p:sp>
      <p:sp>
        <p:nvSpPr>
          <p:cNvPr id="34" name="Номер слайда 3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39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2247</TotalTime>
  <Words>763</Words>
  <Application>Microsoft Office PowerPoint</Application>
  <PresentationFormat>Произвольный</PresentationFormat>
  <Paragraphs>112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TT Norms Pro</vt:lpstr>
      <vt:lpstr>Tahoma</vt:lpstr>
      <vt:lpstr>TT Norms Pro Medium</vt:lpstr>
      <vt:lpstr>Arial</vt:lpstr>
      <vt:lpstr>Calibri</vt:lpstr>
      <vt:lpstr>Misis</vt:lpstr>
      <vt:lpstr>Прогнозирование механических свойств сплава на основе концентрации легирующего компонента </vt:lpstr>
      <vt:lpstr>Авторы проекта</vt:lpstr>
      <vt:lpstr>Актуальность проекта</vt:lpstr>
      <vt:lpstr>Цель и задачи разработки</vt:lpstr>
      <vt:lpstr>Использованные технологии</vt:lpstr>
      <vt:lpstr>Основные этапы разработки</vt:lpstr>
      <vt:lpstr>Основные этапы разработки</vt:lpstr>
      <vt:lpstr>Тестирование ПО</vt:lpstr>
      <vt:lpstr>Заключение</vt:lpstr>
      <vt:lpstr>Варианты улучшения ПО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Егор Вьюшин</cp:lastModifiedBy>
  <cp:revision>111</cp:revision>
  <dcterms:created xsi:type="dcterms:W3CDTF">2022-07-26T11:52:44Z</dcterms:created>
  <dcterms:modified xsi:type="dcterms:W3CDTF">2023-06-22T17:08:39Z</dcterms:modified>
</cp:coreProperties>
</file>